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9" r:id="rId5"/>
    <p:sldId id="263" r:id="rId6"/>
    <p:sldId id="258" r:id="rId7"/>
    <p:sldId id="266" r:id="rId8"/>
    <p:sldId id="259" r:id="rId9"/>
    <p:sldId id="272" r:id="rId10"/>
    <p:sldId id="271" r:id="rId11"/>
    <p:sldId id="260" r:id="rId12"/>
    <p:sldId id="270" r:id="rId13"/>
    <p:sldId id="262" r:id="rId14"/>
    <p:sldId id="265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4"/>
    <p:restoredTop sz="72817"/>
  </p:normalViewPr>
  <p:slideViewPr>
    <p:cSldViewPr snapToGrid="0" snapToObjects="1">
      <p:cViewPr>
        <p:scale>
          <a:sx n="121" d="100"/>
          <a:sy n="12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488BD-70D3-5540-A708-492076874634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F5A7F-821E-F241-BB07-E7058CB9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57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reascience.or.kr/article/JAKO201912937047013.do#ref-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045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Spi</a:t>
            </a:r>
            <a:r>
              <a:rPr kumimoji="1" lang="en-US" altLang="ko-Kore-KR" dirty="0"/>
              <a:t> – </a:t>
            </a:r>
            <a:r>
              <a:rPr kumimoji="1" lang="ko-KR" altLang="en-US" dirty="0"/>
              <a:t>직렬 주변기기 인터페이스</a:t>
            </a:r>
            <a:r>
              <a:rPr kumimoji="1" lang="en-US" altLang="ko-KR" dirty="0"/>
              <a:t> 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 Peripheral 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</a:t>
            </a:r>
            <a:r>
              <a:rPr lang="en-US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551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409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170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확산 인자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SF7 - SF12)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대역폭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kHz, 250kHz, 500kHz)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허용되는 확산 인자 및 대역폭은 해당 지역의 규제 기관에 의해 정의됩니다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북미의 경우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업링크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125kHz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업링크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다운링크 채널로 대역폭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확산 인자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~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지정합니다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02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확산 인자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SF7 - SF12)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대역폭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(125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kHz, 250kHz, 500kHz)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허용되는 확산 인자 및 대역폭은 해당 지역의 규제 기관에 의해 정의됩니다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북미의 경우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업링크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125kHz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업링크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다운링크 채널로 대역폭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확산 인자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~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지정합니다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4960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허용되는 확산 인자 및 대역폭은 해당 지역의 규제 기관에 의해 정의됩니다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북미의 경우 대역폭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확산 인자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~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지정합니다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727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 class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로라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가 게이트웨이에게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전송을 수행한 이후</a:t>
            </a:r>
            <a:endParaRPr kumimoji="1" lang="en-US" altLang="ko-KR" dirty="0"/>
          </a:p>
          <a:p>
            <a:r>
              <a:rPr kumimoji="1" lang="ko-KR" altLang="en-US" dirty="0" err="1"/>
              <a:t>두번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수신이 허용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B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</a:t>
            </a:r>
            <a:r>
              <a:rPr kumimoji="1" lang="ko-KR" altLang="en-US" dirty="0"/>
              <a:t>클래스 기능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예정된 시간에 수신이 가능하도록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class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손신하는</a:t>
            </a:r>
            <a:r>
              <a:rPr kumimoji="1" lang="ko-KR" altLang="en-US" dirty="0"/>
              <a:t> 시간 외의 모든 </a:t>
            </a:r>
            <a:r>
              <a:rPr kumimoji="1" lang="ko-KR" altLang="en-US" dirty="0" err="1"/>
              <a:t>시간동안</a:t>
            </a:r>
            <a:r>
              <a:rPr kumimoji="1" lang="ko-KR" altLang="en-US" dirty="0"/>
              <a:t> 지속적으로 수신 대기</a:t>
            </a:r>
            <a:endParaRPr kumimoji="1" lang="en-US" altLang="ko-KR" dirty="0"/>
          </a:p>
          <a:p>
            <a:r>
              <a:rPr kumimoji="1" lang="ko-KR" altLang="en-US" dirty="0"/>
              <a:t>전력소모가 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전력이 연결되어 있는 경우 사용한다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71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 class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로라 </a:t>
            </a:r>
            <a:r>
              <a:rPr kumimoji="1" lang="en-US" altLang="ko-KR" dirty="0"/>
              <a:t>device</a:t>
            </a:r>
            <a:r>
              <a:rPr kumimoji="1" lang="ko-KR" altLang="en-US" dirty="0"/>
              <a:t>가 게이트웨이에게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전송을 수행한 이후</a:t>
            </a:r>
            <a:endParaRPr kumimoji="1" lang="en-US" altLang="ko-KR" dirty="0"/>
          </a:p>
          <a:p>
            <a:r>
              <a:rPr kumimoji="1" lang="ko-KR" altLang="en-US" dirty="0" err="1"/>
              <a:t>두번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메세지</a:t>
            </a:r>
            <a:r>
              <a:rPr kumimoji="1" lang="ko-KR" altLang="en-US" dirty="0"/>
              <a:t> 수신이 허용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B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</a:t>
            </a:r>
            <a:r>
              <a:rPr kumimoji="1" lang="ko-KR" altLang="en-US" dirty="0"/>
              <a:t>클래스 기능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예정된 시간에 수신이 가능하도록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class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손신하는</a:t>
            </a:r>
            <a:r>
              <a:rPr kumimoji="1" lang="ko-KR" altLang="en-US" dirty="0"/>
              <a:t> 시간 외의 모든 </a:t>
            </a:r>
            <a:r>
              <a:rPr kumimoji="1" lang="ko-KR" altLang="en-US" dirty="0" err="1"/>
              <a:t>시간동안</a:t>
            </a:r>
            <a:r>
              <a:rPr kumimoji="1" lang="ko-KR" altLang="en-US" dirty="0"/>
              <a:t> 지속적으로 수신 대기</a:t>
            </a:r>
            <a:endParaRPr kumimoji="1" lang="en-US" altLang="ko-KR" dirty="0"/>
          </a:p>
          <a:p>
            <a:r>
              <a:rPr kumimoji="1" lang="ko-KR" altLang="en-US" dirty="0"/>
              <a:t>전력소모가 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전력이 연결되어 있는 경우 사용한다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518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로라모듈은</a:t>
            </a:r>
            <a:r>
              <a:rPr kumimoji="1" lang="ko-KR" altLang="en-US" dirty="0"/>
              <a:t> 해당 이미지에서 게이트웨이와 센서의 연결을 담당하고 </a:t>
            </a:r>
            <a:endParaRPr kumimoji="1" lang="en-US" altLang="ko-KR" dirty="0"/>
          </a:p>
          <a:p>
            <a:r>
              <a:rPr kumimoji="1" lang="ko-KR" altLang="en-US" dirty="0"/>
              <a:t>이후에 게이트웨이에서 기존 </a:t>
            </a:r>
            <a:r>
              <a:rPr kumimoji="1" lang="ko-KR" altLang="en-US" dirty="0" err="1"/>
              <a:t>이더넷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쎌룰러</a:t>
            </a:r>
            <a:r>
              <a:rPr kumimoji="1" lang="ko-KR" altLang="en-US" dirty="0"/>
              <a:t> 등의 네트워크로 </a:t>
            </a:r>
            <a:r>
              <a:rPr kumimoji="1" lang="ko-KR" altLang="en-US" dirty="0" err="1"/>
              <a:t>서버단에</a:t>
            </a:r>
            <a:r>
              <a:rPr kumimoji="1" lang="ko-KR" altLang="en-US" dirty="0"/>
              <a:t> 연결할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네트워크 통신 구조는 위에 그림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수정 및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변환작업이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경우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데이터에 접근하여 데이터를 수집 분석하는 구조로 통신은 진행된다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단일 홉 무선 통신을 진행하여 가장 가까운 단일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통신한다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보안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TCP/IP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유선 또는 무선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통하여 중복메시지를 제거하면서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메시지에 응답해야하기 위하여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가장 가까운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적응형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전송률 방식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ADR(??))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전송률을 관리하고 네트워크 용량을 최대화 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전력 수명을 연장하는 작업을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수집된 데이터를 수집 또는 분석하여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Device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동작을 결정하여 전송한다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.[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3</a:t>
            </a:r>
            <a:r>
              <a:rPr lang="en-US" altLang="ko-KR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5A7F-821E-F241-BB07-E7058CB9C23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45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980C5-C951-2047-8F08-82E29E8DF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CB62A8-E1F2-DF48-8B00-6BC901D8C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8DEDC-234C-DF43-8D0C-6593326A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5EE7F-8D0B-384A-979E-D73455E4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907B3-7E3D-C349-96A0-AD0849CF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684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C9BE9-E960-D945-B01D-D80B67FD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05B904-644A-154B-AF3F-A4CAFCCF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ACD414-47E1-6A4C-ABF1-6172095C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6F1845-7258-1A47-A45A-E6C3A265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2D71B-8ECB-8144-8967-7B8A8BFB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793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F676AD-A6E8-814C-AF55-66F72D61B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CA2B76-8F24-3E4D-BC1E-E0CA06996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99A1F-35D1-B54C-B272-93604870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6D86D-F740-1846-90F2-30322103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A4298-69C6-B34C-943F-CB89DFE7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827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B39A3-E3E5-E840-8E95-A6B07BB2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885BF-B5DD-B340-B320-02505D86F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03ECC-DB21-004B-B706-AF47EC1F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821B6-EF5C-ED4F-99E0-E10ABC57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A2C54-8A10-A845-9228-29CB758C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60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9F952-34DE-3041-9286-44572872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1DC7EC-8A95-974C-A5D9-6A68E5A3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7FF1D-03FD-B243-B492-AEAE3EFA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5710F4-ACE9-644C-B47E-1F3E2340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5C63A-E0CB-4845-BFCA-1EF16833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32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00C79-A287-A847-B0B5-ECA5D46F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E33DF-F3FA-BE4A-A7F1-07EDAFF26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9D9AC3-DBC4-CC49-953D-5A49B0A76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51F4B8-289F-2D4D-A222-EB289103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391208-8B1F-5947-8E76-95FFE025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F1391E-F223-0544-B724-919D45BB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983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8F58E-2E89-104E-B0C4-7276CC17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4A6DB-21E0-A549-993A-A088D5FB6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1B956-A091-8E4F-8846-8767E611D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4D81C0-7393-2549-AA6E-AB6B6AD2C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334FF3-9A78-B64A-A4EB-076922BA6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BEEA68-488C-8545-AA4C-169CBB76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39D1C-D66F-7941-BCAB-EC31B18F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CE7924-8488-7C4E-A902-0D50FFA5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906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DF673-3AFC-BB4C-A5AE-9474D15F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D76E75-9634-824A-9285-33AFEAF5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AF0AC3-7871-A644-85B6-DF53C026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DF94EC-FF9D-8640-8C50-AB85A9A4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72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BDBC91-FAB2-1E4E-A654-94AF22F0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403255-98F2-A040-8CB4-D2945B2D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4F8906-4E7B-924C-BED1-86830070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064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0E60-EB8A-5C47-B507-8FC249FB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B8E36-67DF-BC42-8B80-C15EC62D7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67AE73-4DDB-D740-99DE-F44E27F08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C12ED8-E4FD-C540-8D39-6415ACB1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BA3BA-DC67-444A-AD43-C407BF50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7F72A-A2AF-8340-B5C8-02AA2DDF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432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4A236-6AED-B642-929D-86C6BF796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862223-4D6B-8243-96C1-05E24616C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0F2A7-6E41-5F4E-928D-D27EA1E07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FF2DE7-DB01-4748-B84C-18ECE1D9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4AEF0E-0996-0C47-9574-18DDA663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CCE0F-2E35-ED45-AA66-0D6ED36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446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D52013-6F9A-404E-AFD0-B07BE83AC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C606E-2487-1F41-B0F9-85CC1929D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3A5EB-E68A-224C-B88B-9BF1C9979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5A343-035B-454B-9246-C3DB87C5CB5F}" type="datetimeFigureOut">
              <a:rPr kumimoji="1" lang="ko-Kore-KR" altLang="en-US" smtClean="0"/>
              <a:t>2021. 7. 25.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00F9F-2C62-374C-B636-49F5C8B29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05CFB-9194-8647-9121-8C9558BEC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E55A3-0650-A14C-84F5-347693E5A4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815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244B3C-9AD1-F34F-A82C-0AC3793A6653}"/>
              </a:ext>
            </a:extLst>
          </p:cNvPr>
          <p:cNvSpPr/>
          <p:nvPr/>
        </p:nvSpPr>
        <p:spPr>
          <a:xfrm>
            <a:off x="256880" y="3429000"/>
            <a:ext cx="11678239" cy="430461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61A391-8144-4A4E-8DA5-6CE2E1420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6600" b="1" dirty="0">
                <a:latin typeface="+mj-ea"/>
              </a:rPr>
              <a:t>LoRa</a:t>
            </a:r>
            <a:endParaRPr kumimoji="1" lang="ko-Kore-KR" altLang="en-US" sz="6600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AE70E-ABA9-6E42-BE36-4E6EFBA030D0}"/>
              </a:ext>
            </a:extLst>
          </p:cNvPr>
          <p:cNvSpPr txBox="1"/>
          <p:nvPr/>
        </p:nvSpPr>
        <p:spPr>
          <a:xfrm>
            <a:off x="9713893" y="40722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김지섭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2588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811D75B-9DF9-444E-A6D9-F75191F4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특징</a:t>
            </a:r>
            <a:endParaRPr kumimoji="1" lang="ko-Kore-KR" altLang="en-US" sz="3200" b="1" dirty="0"/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C56589EA-FE18-A54A-AC5C-5A4064AF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8" y="1338384"/>
            <a:ext cx="6604001" cy="41812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107058-5635-3546-BEC7-5C3D32579048}"/>
              </a:ext>
            </a:extLst>
          </p:cNvPr>
          <p:cNvSpPr/>
          <p:nvPr/>
        </p:nvSpPr>
        <p:spPr>
          <a:xfrm>
            <a:off x="1576238" y="5672136"/>
            <a:ext cx="9039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/>
              <a:t>LoRa</a:t>
            </a:r>
            <a:r>
              <a:rPr lang="ko-KR" altLang="en-US" dirty="0"/>
              <a:t>는 </a:t>
            </a:r>
            <a:r>
              <a:rPr lang="en-US" altLang="ko-KR" dirty="0"/>
              <a:t>6</a:t>
            </a:r>
            <a:r>
              <a:rPr lang="ko-KR" altLang="en-US" dirty="0"/>
              <a:t>개 확산 인자</a:t>
            </a:r>
            <a:r>
              <a:rPr lang="en-US" altLang="ko-KR" dirty="0"/>
              <a:t>(</a:t>
            </a:r>
            <a:r>
              <a:rPr lang="en" altLang="ko-Kore-KR" dirty="0"/>
              <a:t>SF7 - SF12)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개 대역폭</a:t>
            </a:r>
            <a:r>
              <a:rPr lang="en-US" altLang="ko-KR" dirty="0"/>
              <a:t>(125</a:t>
            </a:r>
            <a:r>
              <a:rPr lang="en" altLang="ko-Kore-KR" dirty="0"/>
              <a:t>kHz, 250kHz, 500kHz)</a:t>
            </a:r>
            <a:r>
              <a:rPr lang="ko-KR" altLang="en-US" dirty="0"/>
              <a:t>을 사용할 수 있다</a:t>
            </a:r>
            <a:r>
              <a:rPr lang="en-US" altLang="ko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052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D7C53-85CD-4C40-9A3C-EA133EDD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Class </a:t>
            </a:r>
            <a:r>
              <a:rPr kumimoji="1" lang="ko-KR" altLang="en-US" sz="3200" b="1" dirty="0"/>
              <a:t>구분</a:t>
            </a:r>
            <a:endParaRPr kumimoji="1" lang="ko-Kore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0C9E3F-199E-944E-83F5-4B2AC6BA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99" y="1793329"/>
            <a:ext cx="8585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D7C53-85CD-4C40-9A3C-EA133EDD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Class </a:t>
            </a:r>
            <a:r>
              <a:rPr kumimoji="1" lang="ko-KR" altLang="en-US" sz="3200" b="1" dirty="0"/>
              <a:t>구분</a:t>
            </a:r>
            <a:endParaRPr kumimoji="1" lang="ko-Kore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861793F-D88E-CC40-82EA-4CC466588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92"/>
          <a:stretch/>
        </p:blipFill>
        <p:spPr>
          <a:xfrm>
            <a:off x="2322803" y="1941754"/>
            <a:ext cx="7546393" cy="3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7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A693B-8FB4-2843-81D2-A161C5EE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39" y="2086421"/>
            <a:ext cx="7235522" cy="38090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28B8E66-68E5-B748-B3DF-2572E084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구조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33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D0FD75B-750D-EC41-99DA-0D09C1D6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구조</a:t>
            </a:r>
            <a:endParaRPr kumimoji="1" lang="ko-Kore-KR" altLang="en-US" sz="32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03E563-0CF4-3D4C-96BF-7711B5A28AB9}"/>
              </a:ext>
            </a:extLst>
          </p:cNvPr>
          <p:cNvGrpSpPr/>
          <p:nvPr/>
        </p:nvGrpSpPr>
        <p:grpSpPr>
          <a:xfrm>
            <a:off x="5439673" y="2288134"/>
            <a:ext cx="5914127" cy="3093186"/>
            <a:chOff x="5947441" y="1882407"/>
            <a:chExt cx="5914127" cy="30931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EB0144-A2E0-B847-9577-72832D790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441" y="1882407"/>
              <a:ext cx="5914127" cy="30931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3399EA-4ADC-144C-A1C0-C2427E2A0408}"/>
                </a:ext>
              </a:extLst>
            </p:cNvPr>
            <p:cNvSpPr txBox="1"/>
            <p:nvPr/>
          </p:nvSpPr>
          <p:spPr>
            <a:xfrm>
              <a:off x="8714874" y="256508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암호화</a:t>
              </a:r>
              <a:endParaRPr kumimoji="1" lang="ko-Kore-KR" altLang="en-US" sz="11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E32F3E5-472D-A242-898B-8DFEB67F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2" y="1994294"/>
            <a:ext cx="5028378" cy="3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D7C53-85CD-4C40-9A3C-EA133EDD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200" b="1" dirty="0"/>
              <a:t>목차</a:t>
            </a:r>
            <a:endParaRPr kumimoji="1" lang="ko-Kore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A6E9D-E007-EE42-8FCD-7B05B513A331}"/>
              </a:ext>
            </a:extLst>
          </p:cNvPr>
          <p:cNvSpPr txBox="1"/>
          <p:nvPr/>
        </p:nvSpPr>
        <p:spPr>
          <a:xfrm>
            <a:off x="1390593" y="2288134"/>
            <a:ext cx="1507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LoRa </a:t>
            </a:r>
            <a:r>
              <a:rPr kumimoji="1" lang="ko-KR" altLang="en-US" sz="2400" b="1" dirty="0"/>
              <a:t>개요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kumimoji="1" lang="en-US" altLang="ko-KR" sz="2400" b="1" dirty="0"/>
              <a:t>LoRa </a:t>
            </a:r>
            <a:r>
              <a:rPr kumimoji="1" lang="ko-KR" altLang="en-US" sz="2400" b="1" dirty="0"/>
              <a:t>특징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kumimoji="1" lang="en-US" altLang="ko-Kore-KR" sz="2400" b="1" dirty="0"/>
              <a:t>Class </a:t>
            </a:r>
            <a:r>
              <a:rPr kumimoji="1" lang="ko-KR" altLang="en-US" sz="2400" b="1" dirty="0"/>
              <a:t>구분</a:t>
            </a:r>
            <a:endParaRPr kumimoji="1" lang="en-US" altLang="ko-KR" sz="2400" b="1" dirty="0"/>
          </a:p>
          <a:p>
            <a:endParaRPr kumimoji="1" lang="en-US" altLang="ko-KR" sz="2400" b="1" dirty="0"/>
          </a:p>
          <a:p>
            <a:r>
              <a:rPr kumimoji="1" lang="en-US" altLang="ko-KR" sz="2400" b="1" dirty="0"/>
              <a:t>LoRa </a:t>
            </a:r>
            <a:r>
              <a:rPr kumimoji="1" lang="ko-KR" altLang="en-US" sz="2400" b="1" dirty="0"/>
              <a:t>구조</a:t>
            </a:r>
            <a:endParaRPr kumimoji="1" lang="en-US" altLang="ko-KR" sz="2400" b="1" dirty="0"/>
          </a:p>
          <a:p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157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D7C53-85CD-4C40-9A3C-EA133EDD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개요</a:t>
            </a:r>
            <a:endParaRPr kumimoji="1" lang="ko-Kore-KR" altLang="en-US" sz="32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10D32-5B06-EF45-94E4-7D041CBB7FDE}"/>
              </a:ext>
            </a:extLst>
          </p:cNvPr>
          <p:cNvSpPr txBox="1"/>
          <p:nvPr/>
        </p:nvSpPr>
        <p:spPr>
          <a:xfrm>
            <a:off x="679076" y="1563221"/>
            <a:ext cx="301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LPWA(Low-power Wide-Area) 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6EEDA-1D32-C64A-95FA-2CDBEEA3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148" y="1932553"/>
            <a:ext cx="7197702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9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6AA1F3A-99A8-A84C-B010-850EE075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개요</a:t>
            </a:r>
            <a:endParaRPr kumimoji="1" lang="ko-Kore-KR" altLang="en-US" sz="3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82E36F-D3A5-0645-8114-EEDD6A069C4C}"/>
              </a:ext>
            </a:extLst>
          </p:cNvPr>
          <p:cNvGrpSpPr/>
          <p:nvPr/>
        </p:nvGrpSpPr>
        <p:grpSpPr>
          <a:xfrm>
            <a:off x="1673155" y="1515178"/>
            <a:ext cx="8845691" cy="4637316"/>
            <a:chOff x="1673154" y="1629478"/>
            <a:chExt cx="8845691" cy="46373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99E3C9-5EB6-B947-80F2-919CB1AD44A0}"/>
                </a:ext>
              </a:extLst>
            </p:cNvPr>
            <p:cNvSpPr txBox="1"/>
            <p:nvPr/>
          </p:nvSpPr>
          <p:spPr>
            <a:xfrm>
              <a:off x="2389696" y="5059068"/>
              <a:ext cx="74126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로라는 장거리 통신과 저전력 통신을 목표로 개발된 통신 프로토콜 이다</a:t>
              </a:r>
              <a:r>
                <a:rPr kumimoji="1" lang="en-US" altLang="ko-KR" dirty="0"/>
                <a:t>.</a:t>
              </a:r>
              <a:endParaRPr kumimoji="1" lang="en-US" altLang="ko-Kore-KR" dirty="0"/>
            </a:p>
            <a:p>
              <a:endParaRPr kumimoji="1" lang="en-US" altLang="ko-Kore-KR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38D853-B701-F748-8420-10E5A04D8861}"/>
                </a:ext>
              </a:extLst>
            </p:cNvPr>
            <p:cNvSpPr txBox="1"/>
            <p:nvPr/>
          </p:nvSpPr>
          <p:spPr>
            <a:xfrm>
              <a:off x="1673154" y="5620463"/>
              <a:ext cx="8845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Io</a:t>
              </a:r>
              <a:r>
                <a:rPr kumimoji="1" lang="en-US" altLang="ko-KR" dirty="0"/>
                <a:t>T</a:t>
              </a:r>
              <a:r>
                <a:rPr kumimoji="1" lang="ko-KR" altLang="en-US" dirty="0" err="1"/>
                <a:t>를</a:t>
              </a:r>
              <a:r>
                <a:rPr kumimoji="1" lang="ko-KR" altLang="en-US" dirty="0"/>
                <a:t> 와이파이나 </a:t>
              </a:r>
              <a:r>
                <a:rPr kumimoji="1" lang="ko-KR" altLang="en-US" dirty="0" err="1"/>
                <a:t>셀룰러로</a:t>
              </a:r>
              <a:r>
                <a:rPr kumimoji="1" lang="ko-KR" altLang="en-US" dirty="0"/>
                <a:t> 연결하면 거리가 짧아 집이나 근거리에서는 괜찮지만</a:t>
              </a:r>
              <a:endParaRPr kumimoji="1" lang="en-US" altLang="ko-KR" dirty="0"/>
            </a:p>
            <a:p>
              <a:r>
                <a:rPr kumimoji="1" lang="ko-KR" altLang="en-US" dirty="0"/>
                <a:t>스마트 팜이나 공사 현장 등 어느정도 이상 규모가 있는 구역에서 사용하기에는 부적절</a:t>
              </a:r>
              <a:endParaRPr kumimoji="1" lang="en-US" altLang="ko-KR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F62C2A-76EF-9849-9AC5-6D4CA36E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412" y="1629478"/>
              <a:ext cx="6989175" cy="3083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07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4610D1E-9741-D343-A144-49593953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49" y="1847850"/>
            <a:ext cx="8267700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0DE4A-75D6-884B-9157-E32939A79C3A}"/>
              </a:ext>
            </a:extLst>
          </p:cNvPr>
          <p:cNvSpPr txBox="1"/>
          <p:nvPr/>
        </p:nvSpPr>
        <p:spPr>
          <a:xfrm>
            <a:off x="2965173" y="5483304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한국에서는 </a:t>
            </a:r>
            <a:r>
              <a:rPr kumimoji="1" lang="en-US" altLang="ko-Kore-KR" dirty="0"/>
              <a:t>SK</a:t>
            </a:r>
            <a:r>
              <a:rPr kumimoji="1" lang="ko-KR" altLang="en-US" dirty="0"/>
              <a:t>에서 유일하게 전국단위로 </a:t>
            </a:r>
            <a:r>
              <a:rPr kumimoji="1" lang="en-US" altLang="ko-KR" dirty="0"/>
              <a:t>LoRa</a:t>
            </a:r>
            <a:r>
              <a:rPr kumimoji="1" lang="ko-KR" altLang="en-US" dirty="0"/>
              <a:t>통신 망을 구축</a:t>
            </a:r>
            <a:endParaRPr kumimoji="1" lang="ko-Kore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2C16D27-188E-8846-A9F3-EC127E7CB79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3200" b="1"/>
              <a:t>LoRa </a:t>
            </a:r>
            <a:r>
              <a:rPr kumimoji="1" lang="ko-KR" altLang="en-US" sz="3200" b="1"/>
              <a:t>개요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3478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8D853-B701-F748-8420-10E5A04D8861}"/>
              </a:ext>
            </a:extLst>
          </p:cNvPr>
          <p:cNvSpPr txBox="1"/>
          <p:nvPr/>
        </p:nvSpPr>
        <p:spPr>
          <a:xfrm>
            <a:off x="1673153" y="5591687"/>
            <a:ext cx="8845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Io</a:t>
            </a:r>
            <a:r>
              <a:rPr kumimoji="1" lang="en-US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와이파이나 </a:t>
            </a:r>
            <a:r>
              <a:rPr kumimoji="1" lang="ko-KR" altLang="en-US" dirty="0" err="1"/>
              <a:t>셀룰러로</a:t>
            </a:r>
            <a:r>
              <a:rPr kumimoji="1" lang="ko-KR" altLang="en-US" dirty="0"/>
              <a:t> 연결하면 거리가 짧아 집이나 근거리에서는 괜찮지만</a:t>
            </a:r>
            <a:endParaRPr kumimoji="1" lang="en-US" altLang="ko-KR" dirty="0"/>
          </a:p>
          <a:p>
            <a:r>
              <a:rPr kumimoji="1" lang="ko-KR" altLang="en-US" dirty="0"/>
              <a:t>스마트 팜이나 공사 현장 등 어느정도 이상 규모가 있는 구역에서 사용하기에는 부적절</a:t>
            </a:r>
            <a:endParaRPr kumimoji="1" lang="en-US" altLang="ko-KR" dirty="0"/>
          </a:p>
          <a:p>
            <a:r>
              <a:rPr kumimoji="1" lang="ko-KR" altLang="en-US" dirty="0"/>
              <a:t>이럴 때 로라 사용 </a:t>
            </a:r>
            <a:endParaRPr kumimoji="1" lang="ko-Kore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6AA1F3A-99A8-A84C-B010-850EE075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개요</a:t>
            </a:r>
            <a:endParaRPr kumimoji="1" lang="ko-Kore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44134-B167-3342-8C1E-71C2E779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30" y="1445944"/>
            <a:ext cx="3938098" cy="40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9E3C9-5EB6-B947-80F2-919CB1AD44A0}"/>
              </a:ext>
            </a:extLst>
          </p:cNvPr>
          <p:cNvSpPr txBox="1"/>
          <p:nvPr/>
        </p:nvSpPr>
        <p:spPr>
          <a:xfrm>
            <a:off x="1581782" y="4879766"/>
            <a:ext cx="90284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장거리 통신이 가능하다는 것은 </a:t>
            </a:r>
            <a:endParaRPr kumimoji="1" lang="en-US" altLang="ko-KR" dirty="0"/>
          </a:p>
          <a:p>
            <a:r>
              <a:rPr kumimoji="1" lang="ko-KR" altLang="en-US" dirty="0"/>
              <a:t>셀커버리지가 크기 때문에 적은 기지국만으로도 넓은 범위의 통신이 가능하다는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스위스는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 네덜란드는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개의 기지국 만으로 전체 국가를 커버할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CAFA36-173C-DA49-8D49-BE79B90C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특징</a:t>
            </a:r>
            <a:endParaRPr kumimoji="1" lang="ko-Kore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5E66A5-82E4-134F-B516-BBADB04A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04" y="1951364"/>
            <a:ext cx="1733381" cy="1398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C41BCF-AE89-994C-9778-03F98FA60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804" y="1951363"/>
            <a:ext cx="1733381" cy="13982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DB0120-9481-C04B-A6FF-3E9484FB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04" y="2786388"/>
            <a:ext cx="1733381" cy="1398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AD9921-0EF5-7A40-A6AF-F4D93240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18" y="1782784"/>
            <a:ext cx="3048582" cy="2459190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9EB33608-811B-7C46-9DCC-FDD49B0CD9F0}"/>
              </a:ext>
            </a:extLst>
          </p:cNvPr>
          <p:cNvSpPr/>
          <p:nvPr/>
        </p:nvSpPr>
        <p:spPr>
          <a:xfrm>
            <a:off x="5417815" y="2488092"/>
            <a:ext cx="789140" cy="13216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24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A3ABC-24AE-C340-A0F3-94273266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20" y="2321381"/>
            <a:ext cx="4783478" cy="2567335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4811D75B-9DF9-444E-A6D9-F75191F4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특징</a:t>
            </a:r>
            <a:endParaRPr kumimoji="1" lang="ko-Kore-KR" altLang="en-US" sz="3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5BF572-C1D2-494E-8C6F-807AE19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04" y="1965180"/>
            <a:ext cx="4596962" cy="32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4A1893-B525-7A48-8880-0A0E89AB7138}"/>
              </a:ext>
            </a:extLst>
          </p:cNvPr>
          <p:cNvSpPr/>
          <p:nvPr/>
        </p:nvSpPr>
        <p:spPr>
          <a:xfrm>
            <a:off x="256880" y="962571"/>
            <a:ext cx="11678239" cy="194412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80F2C-7879-1741-B82C-3FFB412DB5CC}"/>
              </a:ext>
            </a:extLst>
          </p:cNvPr>
          <p:cNvSpPr txBox="1"/>
          <p:nvPr/>
        </p:nvSpPr>
        <p:spPr>
          <a:xfrm>
            <a:off x="3082994" y="5445484"/>
            <a:ext cx="6026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CSS</a:t>
            </a:r>
            <a:r>
              <a:rPr kumimoji="1" lang="ko-KR" altLang="en-US" dirty="0"/>
              <a:t> 칩 확산 </a:t>
            </a:r>
            <a:r>
              <a:rPr kumimoji="1" lang="ko-KR" altLang="en-US" dirty="0" err="1"/>
              <a:t>스펙트럽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변조라는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SSM</a:t>
            </a:r>
            <a:r>
              <a:rPr kumimoji="1" lang="ko-KR" altLang="en-US" dirty="0"/>
              <a:t> 변형을 기반으로 한다</a:t>
            </a:r>
            <a:r>
              <a:rPr kumimoji="1" lang="en-US" altLang="ko-KR" dirty="0"/>
              <a:t>.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ore-KR" dirty="0"/>
              <a:t> chirp</a:t>
            </a:r>
            <a:r>
              <a:rPr kumimoji="1" lang="ko-KR" altLang="en-US" dirty="0"/>
              <a:t>을 통해 데이터 </a:t>
            </a:r>
            <a:r>
              <a:rPr kumimoji="1" lang="ko-KR" altLang="en-US" dirty="0" err="1"/>
              <a:t>인코딩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F8F55-0E2D-2E45-B845-91270591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67" y="2288134"/>
            <a:ext cx="4783477" cy="2623197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4811D75B-9DF9-444E-A6D9-F75191F4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b="1" dirty="0"/>
              <a:t>LoRa </a:t>
            </a:r>
            <a:r>
              <a:rPr kumimoji="1" lang="ko-KR" altLang="en-US" sz="3200" b="1" dirty="0"/>
              <a:t>특징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8443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594</Words>
  <Application>Microsoft Macintosh PowerPoint</Application>
  <PresentationFormat>와이드스크린</PresentationFormat>
  <Paragraphs>90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LoRa</vt:lpstr>
      <vt:lpstr>목차</vt:lpstr>
      <vt:lpstr>LoRa 개요</vt:lpstr>
      <vt:lpstr>LoRa 개요</vt:lpstr>
      <vt:lpstr>PowerPoint 프레젠테이션</vt:lpstr>
      <vt:lpstr>LoRa 개요</vt:lpstr>
      <vt:lpstr>LoRa 특징</vt:lpstr>
      <vt:lpstr>LoRa 특징</vt:lpstr>
      <vt:lpstr>LoRa 특징</vt:lpstr>
      <vt:lpstr>LoRa 특징</vt:lpstr>
      <vt:lpstr>Class 구분</vt:lpstr>
      <vt:lpstr>Class 구분</vt:lpstr>
      <vt:lpstr>LoRa 구조</vt:lpstr>
      <vt:lpstr>LoRa 구조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</dc:title>
  <dc:creator>김지섭</dc:creator>
  <cp:lastModifiedBy>김지섭</cp:lastModifiedBy>
  <cp:revision>22</cp:revision>
  <dcterms:created xsi:type="dcterms:W3CDTF">2021-07-25T14:02:33Z</dcterms:created>
  <dcterms:modified xsi:type="dcterms:W3CDTF">2021-07-26T22:59:17Z</dcterms:modified>
</cp:coreProperties>
</file>